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681" autoAdjust="0"/>
  </p:normalViewPr>
  <p:slideViewPr>
    <p:cSldViewPr snapToGrid="0">
      <p:cViewPr varScale="1">
        <p:scale>
          <a:sx n="74" d="100"/>
          <a:sy n="74" d="100"/>
        </p:scale>
        <p:origin x="323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271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1E03F-C5C7-4930-B975-921F83DEDF5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440F3-2A02-424D-B14B-A81C50F78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556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440F3-2A02-424D-B14B-A81C50F78AE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41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77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41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02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01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0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92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59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4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38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29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43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2294-4873-497B-94B1-61B0325F173D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F9279-E46D-4480-9AD8-66FDD5624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73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1601B2-4CB1-4C18-A72E-02EDC46A4201}"/>
              </a:ext>
            </a:extLst>
          </p:cNvPr>
          <p:cNvSpPr txBox="1"/>
          <p:nvPr/>
        </p:nvSpPr>
        <p:spPr>
          <a:xfrm>
            <a:off x="0" y="0"/>
            <a:ext cx="6858000" cy="8421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sz="1725" b="1" dirty="0"/>
          </a:p>
          <a:p>
            <a:pPr algn="ctr"/>
            <a:r>
              <a:rPr kumimoji="1" lang="en-US" altLang="ja-JP" sz="2400" b="1" dirty="0"/>
              <a:t>2027</a:t>
            </a:r>
            <a:r>
              <a:rPr kumimoji="1" lang="ja-JP" altLang="en-US" sz="2400" b="1"/>
              <a:t>年卒</a:t>
            </a:r>
            <a:r>
              <a:rPr kumimoji="1" lang="ja-JP" altLang="en-US" sz="2400" b="1" dirty="0"/>
              <a:t>対象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高知大学・学内個別会社説明会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会社名：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開催日時：●月●日（■）</a:t>
            </a:r>
            <a:r>
              <a:rPr kumimoji="1" lang="en-US" altLang="ja-JP" sz="2400" b="1" dirty="0"/>
              <a:t>00:00</a:t>
            </a:r>
            <a:r>
              <a:rPr kumimoji="1" lang="ja-JP" altLang="en-US" sz="2400" b="1" dirty="0"/>
              <a:t>～</a:t>
            </a:r>
            <a:r>
              <a:rPr kumimoji="1" lang="en-US" altLang="ja-JP" sz="2400" b="1" dirty="0"/>
              <a:t>00:00</a:t>
            </a:r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対象学部：全学部（〇〇学部のみ等）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対象学年：</a:t>
            </a:r>
            <a:r>
              <a:rPr kumimoji="1" lang="en-US" altLang="ja-JP" sz="2400" b="1" dirty="0"/>
              <a:t>2027</a:t>
            </a:r>
            <a:r>
              <a:rPr kumimoji="1" lang="ja-JP" altLang="en-US" sz="2400" b="1" dirty="0"/>
              <a:t>年</a:t>
            </a:r>
            <a:r>
              <a:rPr kumimoji="1" lang="en-US" altLang="ja-JP" sz="2400" b="1" dirty="0"/>
              <a:t>3</a:t>
            </a:r>
            <a:r>
              <a:rPr kumimoji="1" lang="ja-JP" altLang="en-US" sz="2400" b="1" dirty="0"/>
              <a:t>月卒業・修了生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開催方法：</a:t>
            </a:r>
            <a:r>
              <a:rPr kumimoji="1" lang="ja-JP" altLang="en-US" sz="2200" b="1" dirty="0"/>
              <a:t>オンライン開催</a:t>
            </a:r>
            <a:endParaRPr kumimoji="1" lang="en-US" altLang="ja-JP" sz="2200" b="1" dirty="0"/>
          </a:p>
          <a:p>
            <a:r>
              <a:rPr kumimoji="1" lang="ja-JP" altLang="en-US" sz="2200" b="1" dirty="0"/>
              <a:t>　　　　　　　　</a:t>
            </a:r>
            <a:r>
              <a:rPr kumimoji="1" lang="en-US" altLang="ja-JP" sz="2200" b="1" dirty="0"/>
              <a:t>or</a:t>
            </a:r>
          </a:p>
          <a:p>
            <a:r>
              <a:rPr kumimoji="1" lang="ja-JP" altLang="en-US" sz="2200" b="1" dirty="0"/>
              <a:t>　　　　　  対面開催</a:t>
            </a:r>
            <a:r>
              <a:rPr kumimoji="1" lang="ja-JP" altLang="en-US" sz="2000" b="1" dirty="0"/>
              <a:t>（朝倉キャンパス内で実施）</a:t>
            </a:r>
            <a:endParaRPr kumimoji="1" lang="en-US" altLang="ja-JP" sz="20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事業内容：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募集職種：</a:t>
            </a:r>
            <a:endParaRPr kumimoji="1" lang="en-US" altLang="ja-JP" sz="2400" b="1" dirty="0"/>
          </a:p>
          <a:p>
            <a:endParaRPr kumimoji="1" lang="en-US" altLang="ja-JP" sz="2400" b="1" dirty="0"/>
          </a:p>
          <a:p>
            <a:r>
              <a:rPr kumimoji="1" lang="ja-JP" altLang="en-US" sz="2400" b="1" dirty="0"/>
              <a:t>お問合せ・申込み先：高知大学就職室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　　　　　　　　</a:t>
            </a:r>
            <a:r>
              <a:rPr kumimoji="1" lang="ja-JP" altLang="en-US" sz="1600" b="1" dirty="0"/>
              <a:t>（朝倉キャンパス共通教育棟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号館</a:t>
            </a:r>
            <a:r>
              <a:rPr kumimoji="1" lang="en-US" altLang="ja-JP" sz="1600" b="1" dirty="0"/>
              <a:t>1</a:t>
            </a:r>
            <a:r>
              <a:rPr kumimoji="1" lang="ja-JP" altLang="en-US" sz="1600" b="1" dirty="0"/>
              <a:t>階）</a:t>
            </a:r>
            <a:endParaRPr kumimoji="1" lang="en-US" altLang="ja-JP" sz="2400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860975-8786-486E-B707-27FB3B25977E}"/>
              </a:ext>
            </a:extLst>
          </p:cNvPr>
          <p:cNvSpPr txBox="1"/>
          <p:nvPr/>
        </p:nvSpPr>
        <p:spPr>
          <a:xfrm>
            <a:off x="3351590" y="8382001"/>
            <a:ext cx="3354009" cy="12003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/>
              <a:t>採用窓口</a:t>
            </a:r>
            <a:endParaRPr kumimoji="1" lang="en-US" altLang="ja-JP" u="sng" dirty="0"/>
          </a:p>
          <a:p>
            <a:r>
              <a:rPr kumimoji="1" lang="ja-JP" altLang="en-US" dirty="0"/>
              <a:t>会社名、住所、電話番号等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吹き出し: 円形 3">
            <a:extLst>
              <a:ext uri="{FF2B5EF4-FFF2-40B4-BE49-F238E27FC236}">
                <a16:creationId xmlns:a16="http://schemas.microsoft.com/office/drawing/2014/main" id="{C2C1DB0D-72D2-48C8-86CA-FE61411FFF9F}"/>
              </a:ext>
            </a:extLst>
          </p:cNvPr>
          <p:cNvSpPr/>
          <p:nvPr/>
        </p:nvSpPr>
        <p:spPr>
          <a:xfrm>
            <a:off x="152401" y="8049297"/>
            <a:ext cx="2693831" cy="1715482"/>
          </a:xfrm>
          <a:prstGeom prst="wedgeEllipseCallout">
            <a:avLst>
              <a:gd name="adj1" fmla="val 43309"/>
              <a:gd name="adj2" fmla="val -485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項目を満たしていればデザインは自由ですので、適宜変更してください。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82535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907</TotalTime>
  <Words>133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小松　敦子</dc:creator>
  <cp:lastModifiedBy>浜本　望</cp:lastModifiedBy>
  <cp:revision>23</cp:revision>
  <dcterms:created xsi:type="dcterms:W3CDTF">2025-03-25T09:13:53Z</dcterms:created>
  <dcterms:modified xsi:type="dcterms:W3CDTF">2026-02-19T23:56:29Z</dcterms:modified>
</cp:coreProperties>
</file>