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10691813" cy="7559675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7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4BCA-E338-46ED-B295-D8D2E2CF1A90}" type="datetimeFigureOut">
              <a:rPr kumimoji="1" lang="ja-JP" altLang="en-US" smtClean="0"/>
              <a:t>2021/10/17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7016-1760-4BDD-B52C-F7CFF3DFC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868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4BCA-E338-46ED-B295-D8D2E2CF1A90}" type="datetimeFigureOut">
              <a:rPr kumimoji="1" lang="ja-JP" altLang="en-US" smtClean="0"/>
              <a:t>2021/10/17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7016-1760-4BDD-B52C-F7CFF3DFC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8381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4BCA-E338-46ED-B295-D8D2E2CF1A90}" type="datetimeFigureOut">
              <a:rPr kumimoji="1" lang="ja-JP" altLang="en-US" smtClean="0"/>
              <a:t>2021/10/17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7016-1760-4BDD-B52C-F7CFF3DFC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003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4BCA-E338-46ED-B295-D8D2E2CF1A90}" type="datetimeFigureOut">
              <a:rPr kumimoji="1" lang="ja-JP" altLang="en-US" smtClean="0"/>
              <a:t>2021/10/17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7016-1760-4BDD-B52C-F7CFF3DFC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8959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4BCA-E338-46ED-B295-D8D2E2CF1A90}" type="datetimeFigureOut">
              <a:rPr kumimoji="1" lang="ja-JP" altLang="en-US" smtClean="0"/>
              <a:t>2021/10/17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7016-1760-4BDD-B52C-F7CFF3DFC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493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4BCA-E338-46ED-B295-D8D2E2CF1A90}" type="datetimeFigureOut">
              <a:rPr kumimoji="1" lang="ja-JP" altLang="en-US" smtClean="0"/>
              <a:t>2021/10/17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7016-1760-4BDD-B52C-F7CFF3DFC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695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4BCA-E338-46ED-B295-D8D2E2CF1A90}" type="datetimeFigureOut">
              <a:rPr kumimoji="1" lang="ja-JP" altLang="en-US" smtClean="0"/>
              <a:t>2021/10/17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7016-1760-4BDD-B52C-F7CFF3DFC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819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4BCA-E338-46ED-B295-D8D2E2CF1A90}" type="datetimeFigureOut">
              <a:rPr kumimoji="1" lang="ja-JP" altLang="en-US" smtClean="0"/>
              <a:t>2021/10/17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7016-1760-4BDD-B52C-F7CFF3DFC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106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4BCA-E338-46ED-B295-D8D2E2CF1A90}" type="datetimeFigureOut">
              <a:rPr kumimoji="1" lang="ja-JP" altLang="en-US" smtClean="0"/>
              <a:t>2021/10/17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7016-1760-4BDD-B52C-F7CFF3DFC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3415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4BCA-E338-46ED-B295-D8D2E2CF1A90}" type="datetimeFigureOut">
              <a:rPr kumimoji="1" lang="ja-JP" altLang="en-US" smtClean="0"/>
              <a:t>2021/10/17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7016-1760-4BDD-B52C-F7CFF3DFC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140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4BCA-E338-46ED-B295-D8D2E2CF1A90}" type="datetimeFigureOut">
              <a:rPr kumimoji="1" lang="ja-JP" altLang="en-US" smtClean="0"/>
              <a:t>2021/10/17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7016-1760-4BDD-B52C-F7CFF3DFC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1340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34BCA-E338-46ED-B295-D8D2E2CF1A90}" type="datetimeFigureOut">
              <a:rPr lang="ja-JP" altLang="en-US" smtClean="0"/>
              <a:pPr/>
              <a:t>2021/10/17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87016-1760-4BDD-B52C-F7CFF3DFC24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8541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8F7F788-6DB5-4174-81EE-6E2358BCC6D0}"/>
              </a:ext>
            </a:extLst>
          </p:cNvPr>
          <p:cNvSpPr txBox="1"/>
          <p:nvPr/>
        </p:nvSpPr>
        <p:spPr>
          <a:xfrm>
            <a:off x="9612000" y="-11903"/>
            <a:ext cx="1080000" cy="7200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altLang="ja-JP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Space for Poster No.</a:t>
            </a:r>
          </a:p>
          <a:p>
            <a:pPr algn="ctr"/>
            <a:r>
              <a:rPr lang="en-US" altLang="ja-JP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3cmW x 2cmH</a:t>
            </a:r>
            <a:endParaRPr lang="ja-JP" altLang="en-US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529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0B2D61D9C329244ADE0874477FD302E" ma:contentTypeVersion="12" ma:contentTypeDescription="新しいドキュメントを作成します。" ma:contentTypeScope="" ma:versionID="f077c7fc7beec4027c29117661af0a45">
  <xsd:schema xmlns:xsd="http://www.w3.org/2001/XMLSchema" xmlns:xs="http://www.w3.org/2001/XMLSchema" xmlns:p="http://schemas.microsoft.com/office/2006/metadata/properties" xmlns:ns2="1042cb7c-0b6f-4e66-8236-6bb57299a90d" xmlns:ns3="7f6d6b07-8731-4455-bb37-4e0521c2bacc" targetNamespace="http://schemas.microsoft.com/office/2006/metadata/properties" ma:root="true" ma:fieldsID="2069f5ed735659d8fc0131271b3c5660" ns2:_="" ns3:_="">
    <xsd:import namespace="1042cb7c-0b6f-4e66-8236-6bb57299a90d"/>
    <xsd:import namespace="7f6d6b07-8731-4455-bb37-4e0521c2ba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42cb7c-0b6f-4e66-8236-6bb57299a9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6d6b07-8731-4455-bb37-4e0521c2bac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B40368-AD6B-4649-943C-F059BC361FD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45B798-00E0-47F4-90FE-A42665840D3A}">
  <ds:schemaRefs>
    <ds:schemaRef ds:uri="http://schemas.microsoft.com/office/2006/documentManagement/types"/>
    <ds:schemaRef ds:uri="7f6d6b07-8731-4455-bb37-4e0521c2bacc"/>
    <ds:schemaRef ds:uri="http://purl.org/dc/dcmitype/"/>
    <ds:schemaRef ds:uri="http://purl.org/dc/elements/1.1/"/>
    <ds:schemaRef ds:uri="1042cb7c-0b6f-4e66-8236-6bb57299a90d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7C4D4B1-3A23-4FA6-92EE-D5F4E14548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42cb7c-0b6f-4e66-8236-6bb57299a90d"/>
    <ds:schemaRef ds:uri="7f6d6b07-8731-4455-bb37-4e0521c2ba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358</TotalTime>
  <Words>8</Words>
  <Application>Microsoft Office PowerPoint</Application>
  <PresentationFormat>ユーザー設定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久保田　賢</dc:creator>
  <cp:lastModifiedBy>久保田　賢</cp:lastModifiedBy>
  <cp:revision>12</cp:revision>
  <cp:lastPrinted>2021-10-09T03:47:27Z</cp:lastPrinted>
  <dcterms:created xsi:type="dcterms:W3CDTF">2021-10-08T14:50:43Z</dcterms:created>
  <dcterms:modified xsi:type="dcterms:W3CDTF">2021-10-16T15:23:35Z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0x010100A0B2D61D9C329244ADE0874477FD302E</vt:lpwstr>
  </property>
</Properties>
</file>